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76500" cy="1130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900" y="544850"/>
            <a:ext cx="972028" cy="416393"/>
          </a:xfrm>
          <a:custGeom>
            <a:pathLst>
              <a:path w="972028" h="416393">
                <a:moveTo>
                  <a:pt x="0" y="208196"/>
                </a:moveTo>
                <a:cubicBezTo>
                  <a:pt x="0" y="0"/>
                  <a:pt x="972028" y="0"/>
                  <a:pt x="972028" y="208196"/>
                </a:cubicBezTo>
                <a:cubicBezTo>
                  <a:pt x="97202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73745" y="613347"/>
            <a:ext cx="618337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oval a</a:t>
            </a:r>
          </a:p>
        </p:txBody>
      </p:sp>
      <p:sp>
        <p:nvSpPr>
          <p:cNvPr id="5" name=""/>
          <p:cNvSpPr/>
          <p:nvPr/>
        </p:nvSpPr>
        <p:spPr>
          <a:xfrm>
            <a:off x="1822928" y="544850"/>
            <a:ext cx="972028" cy="416393"/>
          </a:xfrm>
          <a:custGeom>
            <a:pathLst>
              <a:path w="972028" h="416393">
                <a:moveTo>
                  <a:pt x="0" y="208196"/>
                </a:moveTo>
                <a:cubicBezTo>
                  <a:pt x="0" y="0"/>
                  <a:pt x="972028" y="0"/>
                  <a:pt x="972028" y="208196"/>
                </a:cubicBezTo>
                <a:cubicBezTo>
                  <a:pt x="97202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999774" y="613347"/>
            <a:ext cx="618337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oval b</a:t>
            </a:r>
          </a:p>
        </p:txBody>
      </p:sp>
      <p:sp>
        <p:nvSpPr>
          <p:cNvPr id="7" name=""/>
          <p:cNvSpPr/>
          <p:nvPr/>
        </p:nvSpPr>
        <p:spPr>
          <a:xfrm>
            <a:off x="596900" y="1163195"/>
            <a:ext cx="56184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box c</a:t>
            </a:r>
          </a:p>
        </p:txBody>
      </p:sp>
      <p:sp>
        <p:nvSpPr>
          <p:cNvPr id="8" name=""/>
          <p:cNvSpPr/>
          <p:nvPr/>
        </p:nvSpPr>
        <p:spPr>
          <a:xfrm>
            <a:off x="1822928" y="1094698"/>
            <a:ext cx="972028" cy="416393"/>
          </a:xfrm>
          <a:custGeom>
            <a:pathLst>
              <a:path w="972028" h="416393">
                <a:moveTo>
                  <a:pt x="0" y="208196"/>
                </a:moveTo>
                <a:cubicBezTo>
                  <a:pt x="0" y="0"/>
                  <a:pt x="972028" y="0"/>
                  <a:pt x="972028" y="208196"/>
                </a:cubicBezTo>
                <a:cubicBezTo>
                  <a:pt x="972028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999774" y="1163195"/>
            <a:ext cx="618337" cy="2793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oval d</a:t>
            </a:r>
          </a:p>
        </p:txBody>
      </p:sp>
      <p:sp>
        <p:nvSpPr>
          <p:cNvPr id="10" name=""/>
          <p:cNvSpPr/>
          <p:nvPr/>
        </p:nvSpPr>
        <p:spPr>
          <a:xfrm>
            <a:off x="1082914" y="469899"/>
            <a:ext cx="1226028" cy="127000"/>
          </a:xfrm>
          <a:custGeom>
            <a:pathLst>
              <a:path w="1226028" h="127000">
                <a:moveTo>
                  <a:pt x="0" y="127000"/>
                </a:moveTo>
                <a:cubicBezTo>
                  <a:pt x="0" y="38100"/>
                  <a:pt x="38100" y="0"/>
                  <a:pt x="127000" y="0"/>
                </a:cubicBezTo>
                <a:lnTo>
                  <a:pt x="1099028" y="0"/>
                </a:lnTo>
                <a:cubicBezTo>
                  <a:pt x="1187928" y="0"/>
                  <a:pt x="1226028" y="38100"/>
                  <a:pt x="1226028" y="1270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456852" y="857218"/>
            <a:ext cx="502250" cy="119061"/>
          </a:xfrm>
          <a:custGeom>
            <a:pathLst>
              <a:path w="502250" h="119061">
                <a:moveTo>
                  <a:pt x="502250" y="8213"/>
                </a:moveTo>
                <a:cubicBezTo>
                  <a:pt x="475537" y="92962"/>
                  <a:pt x="427390" y="119061"/>
                  <a:pt x="341769" y="95209"/>
                </a:cubicBezTo>
                <a:lnTo>
                  <a:pt x="0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461406" y="552405"/>
            <a:ext cx="497691" cy="98185"/>
          </a:xfrm>
          <a:custGeom>
            <a:pathLst>
              <a:path w="497691" h="98185">
                <a:moveTo>
                  <a:pt x="497691" y="88243"/>
                </a:moveTo>
                <a:lnTo>
                  <a:pt x="489296" y="79847"/>
                </a:lnTo>
                <a:cubicBezTo>
                  <a:pt x="426434" y="16985"/>
                  <a:pt x="362717" y="0"/>
                  <a:pt x="276905" y="23228"/>
                </a:cubicBezTo>
                <a:lnTo>
                  <a:pt x="0" y="98185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469900" y="753047"/>
            <a:ext cx="127000" cy="410147"/>
          </a:xfrm>
          <a:custGeom>
            <a:pathLst>
              <a:path w="127000" h="410147">
                <a:moveTo>
                  <a:pt x="127000" y="410147"/>
                </a:moveTo>
                <a:lnTo>
                  <a:pt x="89802" y="372950"/>
                </a:lnTo>
                <a:cubicBezTo>
                  <a:pt x="26940" y="310088"/>
                  <a:pt x="0" y="245047"/>
                  <a:pt x="0" y="156147"/>
                </a:cubicBezTo>
                <a:lnTo>
                  <a:pt x="0" y="127000"/>
                </a:lnTo>
                <a:cubicBezTo>
                  <a:pt x="0" y="38100"/>
                  <a:pt x="38100" y="0"/>
                  <a:pt x="12700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158748" y="1163195"/>
            <a:ext cx="697635" cy="77910"/>
          </a:xfrm>
          <a:custGeom>
            <a:pathLst>
              <a:path w="697635" h="77910">
                <a:moveTo>
                  <a:pt x="0" y="0"/>
                </a:moveTo>
                <a:cubicBezTo>
                  <a:pt x="88900" y="0"/>
                  <a:pt x="164749" y="5154"/>
                  <a:pt x="252832" y="17180"/>
                </a:cubicBezTo>
                <a:lnTo>
                  <a:pt x="697635" y="7791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158748" y="1405620"/>
            <a:ext cx="772431" cy="175234"/>
          </a:xfrm>
          <a:custGeom>
            <a:pathLst>
              <a:path w="772431" h="175234">
                <a:moveTo>
                  <a:pt x="0" y="36974"/>
                </a:moveTo>
                <a:cubicBezTo>
                  <a:pt x="0" y="125874"/>
                  <a:pt x="38635" y="175234"/>
                  <a:pt x="126822" y="163997"/>
                </a:cubicBezTo>
                <a:cubicBezTo>
                  <a:pt x="184026" y="156664"/>
                  <a:pt x="504990" y="72001"/>
                  <a:pt x="772431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