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136900" cy="5181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787400"/>
            <a:ext cx="0" cy="4851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3251200" y="787400"/>
            <a:ext cx="0" cy="4851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" name=""/>
          <p:cNvSpPr/>
          <p:nvPr/>
        </p:nvSpPr>
        <p:spPr>
          <a:xfrm>
            <a:off x="685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6" name=""/>
          <p:cNvSpPr/>
          <p:nvPr/>
        </p:nvSpPr>
        <p:spPr>
          <a:xfrm>
            <a:off x="31496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315237" y="825500"/>
            <a:ext cx="131287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Not numbered</a:t>
            </a:r>
          </a:p>
        </p:txBody>
      </p:sp>
      <p:cxnSp>
        <p:nvCxnSpPr>
          <p:cNvPr id="8" name=""/>
          <p:cNvCxnSpPr/>
          <p:nvPr/>
        </p:nvCxnSpPr>
        <p:spPr>
          <a:xfrm>
            <a:off x="793750" y="1060450"/>
            <a:ext cx="2451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1371726" y="1193800"/>
            <a:ext cx="119989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1: Numbered</a:t>
            </a:r>
          </a:p>
        </p:txBody>
      </p:sp>
      <p:cxnSp>
        <p:nvCxnSpPr>
          <p:cNvPr id="10" name=""/>
          <p:cNvCxnSpPr/>
          <p:nvPr/>
        </p:nvCxnSpPr>
        <p:spPr>
          <a:xfrm>
            <a:off x="793750" y="1428750"/>
            <a:ext cx="2451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1315237" y="1562100"/>
            <a:ext cx="131287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10: Numbered</a:t>
            </a:r>
          </a:p>
        </p:txBody>
      </p:sp>
      <p:cxnSp>
        <p:nvCxnSpPr>
          <p:cNvPr id="12" name=""/>
          <p:cNvCxnSpPr/>
          <p:nvPr/>
        </p:nvCxnSpPr>
        <p:spPr>
          <a:xfrm>
            <a:off x="793750" y="1797050"/>
            <a:ext cx="2451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1315237" y="1930400"/>
            <a:ext cx="131287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Not numbered</a:t>
            </a:r>
          </a:p>
        </p:txBody>
      </p:sp>
      <p:cxnSp>
        <p:nvCxnSpPr>
          <p:cNvPr id="14" name=""/>
          <p:cNvCxnSpPr/>
          <p:nvPr/>
        </p:nvCxnSpPr>
        <p:spPr>
          <a:xfrm>
            <a:off x="793750" y="2165350"/>
            <a:ext cx="2451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1044371" y="2298700"/>
            <a:ext cx="18546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11: Number is bold</a:t>
            </a:r>
          </a:p>
        </p:txBody>
      </p:sp>
      <p:cxnSp>
        <p:nvCxnSpPr>
          <p:cNvPr id="16" name=""/>
          <p:cNvCxnSpPr/>
          <p:nvPr/>
        </p:nvCxnSpPr>
        <p:spPr>
          <a:xfrm>
            <a:off x="793750" y="2533650"/>
            <a:ext cx="2451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863726" y="2667000"/>
            <a:ext cx="221589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12: </a:t>
            </a:r>
            <a:r>
              <a:rPr dirty="0" sz="1600" err="1" lang="en-en" b="1">
                <a:latin typeface="Nimbus Sans"/>
              </a:rPr>
              <a:t>Number is not bold</a:t>
            </a:r>
          </a:p>
        </p:txBody>
      </p:sp>
      <p:cxnSp>
        <p:nvCxnSpPr>
          <p:cNvPr id="18" name=""/>
          <p:cNvCxnSpPr/>
          <p:nvPr/>
        </p:nvCxnSpPr>
        <p:spPr>
          <a:xfrm>
            <a:off x="793750" y="2901950"/>
            <a:ext cx="2451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1145870" y="3035300"/>
            <a:ext cx="16516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Our number is: 13</a:t>
            </a:r>
          </a:p>
        </p:txBody>
      </p:sp>
      <p:cxnSp>
        <p:nvCxnSpPr>
          <p:cNvPr id="20" name=""/>
          <p:cNvCxnSpPr/>
          <p:nvPr/>
        </p:nvCxnSpPr>
        <p:spPr>
          <a:xfrm>
            <a:off x="793750" y="3270250"/>
            <a:ext cx="2451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812723" y="3403600"/>
            <a:ext cx="231790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(14) This may be optional</a:t>
            </a:r>
          </a:p>
        </p:txBody>
      </p:sp>
      <p:cxnSp>
        <p:nvCxnSpPr>
          <p:cNvPr id="22" name=""/>
          <p:cNvCxnSpPr/>
          <p:nvPr/>
        </p:nvCxnSpPr>
        <p:spPr>
          <a:xfrm>
            <a:off x="793750" y="3638550"/>
            <a:ext cx="2451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829487" y="3771900"/>
            <a:ext cx="228437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Step #15 is: Some action</a:t>
            </a:r>
          </a:p>
        </p:txBody>
      </p:sp>
      <p:cxnSp>
        <p:nvCxnSpPr>
          <p:cNvPr id="24" name=""/>
          <p:cNvCxnSpPr/>
          <p:nvPr/>
        </p:nvCxnSpPr>
        <p:spPr>
          <a:xfrm>
            <a:off x="793750" y="4006850"/>
            <a:ext cx="2451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5" name=""/>
          <p:cNvSpPr/>
          <p:nvPr/>
        </p:nvSpPr>
        <p:spPr>
          <a:xfrm>
            <a:off x="829487" y="4140200"/>
            <a:ext cx="228437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Step #16 is: Some action</a:t>
            </a:r>
          </a:p>
        </p:txBody>
      </p:sp>
      <p:cxnSp>
        <p:nvCxnSpPr>
          <p:cNvPr id="26" name=""/>
          <p:cNvCxnSpPr/>
          <p:nvPr/>
        </p:nvCxnSpPr>
        <p:spPr>
          <a:xfrm>
            <a:off x="793750" y="4375150"/>
            <a:ext cx="2451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7" name=""/>
          <p:cNvSpPr/>
          <p:nvPr/>
        </p:nvSpPr>
        <p:spPr>
          <a:xfrm>
            <a:off x="1219225" y="4508500"/>
            <a:ext cx="150489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FF0000"/>
                </a:solidFill>
                <a:latin typeface="Nimbus Sans"/>
              </a:rPr>
              <a:t>17: </a:t>
            </a:r>
            <a:r>
              <a:rPr dirty="0" sz="1600" err="1" lang="en-en">
                <a:latin typeface="Nimbus Sans"/>
              </a:rPr>
              <a:t>Some action</a:t>
            </a:r>
          </a:p>
        </p:txBody>
      </p:sp>
      <p:cxnSp>
        <p:nvCxnSpPr>
          <p:cNvPr id="28" name=""/>
          <p:cNvCxnSpPr/>
          <p:nvPr/>
        </p:nvCxnSpPr>
        <p:spPr>
          <a:xfrm>
            <a:off x="793750" y="4743450"/>
            <a:ext cx="2451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9" name=""/>
          <p:cNvSpPr/>
          <p:nvPr/>
        </p:nvSpPr>
        <p:spPr>
          <a:xfrm>
            <a:off x="1219225" y="4876800"/>
            <a:ext cx="150489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 u="sng">
                <a:solidFill>
                  <a:srgbClr val="FF0000"/>
                </a:solidFill>
                <a:latin typeface="Nimbus Sans"/>
              </a:rPr>
              <a:t>18: </a:t>
            </a:r>
            <a:r>
              <a:rPr dirty="0" sz="1600" err="1" lang="en-en" u="sng">
                <a:solidFill>
                  <a:srgbClr val="0000FF"/>
                </a:solidFill>
                <a:latin typeface="Nimbus Sans"/>
              </a:rPr>
              <a:t>Some action</a:t>
            </a:r>
          </a:p>
        </p:txBody>
      </p:sp>
      <p:cxnSp>
        <p:nvCxnSpPr>
          <p:cNvPr id="30" name=""/>
          <p:cNvCxnSpPr/>
          <p:nvPr/>
        </p:nvCxnSpPr>
        <p:spPr>
          <a:xfrm>
            <a:off x="793750" y="5111750"/>
            <a:ext cx="2451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1" name=""/>
          <p:cNvSpPr/>
          <p:nvPr/>
        </p:nvSpPr>
        <p:spPr>
          <a:xfrm>
            <a:off x="1219225" y="5245100"/>
            <a:ext cx="150489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FF0000"/>
                </a:solidFill>
                <a:latin typeface="Nimbus Sans"/>
              </a:rPr>
              <a:t>19: </a:t>
            </a:r>
            <a:r>
              <a:rPr dirty="0" sz="1600" err="1" lang="en-en">
                <a:latin typeface="Nimbus Sans"/>
              </a:rPr>
              <a:t/>
            </a:r>
            <a:r>
              <a:rPr dirty="0" sz="1600" err="1" lang="en-en" u="sng">
                <a:solidFill>
                  <a:srgbClr val="0000FF"/>
                </a:solidFill>
                <a:latin typeface="Nimbus Sans"/>
              </a:rPr>
              <a:t>Some action</a:t>
            </a:r>
          </a:p>
        </p:txBody>
      </p:sp>
      <p:cxnSp>
        <p:nvCxnSpPr>
          <p:cNvPr id="32" name=""/>
          <p:cNvCxnSpPr/>
          <p:nvPr/>
        </p:nvCxnSpPr>
        <p:spPr>
          <a:xfrm>
            <a:off x="793750" y="5480050"/>
            <a:ext cx="2451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