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E3937A-EE2C-F1A7-0814-AB1A0538CE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B86601C-C0C7-5D00-08EA-65C8C3C8B5D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18CAC7-3D97-2EF1-1A96-E6543176CC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8B12A2-4897-0C6C-743B-D32CEC55AA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F19100-C9E7-2000-F1DF-BD0391B70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9852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3FC574-78D4-F94A-22C0-CCC1683902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5231B2B-56F9-4E9A-3C41-CABB1FA5B4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FD190B-4F90-3665-FBB7-7EE43B1EE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E0170B-FC08-185A-499A-3B5A1FF714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9F7486-9E34-1904-FFAE-DB56E18AF6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0924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EB00345-4466-A36C-0197-64990A77293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E24FC0D-2245-4389-6608-C70A569409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693B96-8CB1-BC8B-0D8F-46DD854E85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77233B-0BBD-2753-DF13-1E0B5F6DFA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824EE5-231B-4778-5F5E-F8890FB76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8701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F5DAE1-B6C8-F229-9933-79301807AE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EACDDC-EBD4-9DA4-5E18-D4512BA7A2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1BEBC6-D003-0540-050C-397455E7C0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DFBCA7-D948-F892-A79C-2E2004F58A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2C6D84-E9B0-B165-6721-B79F18504E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75458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AB5D44-A0F8-53D9-A2BA-EDE482C88F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2C99B62-8ECE-FD85-1451-7F9E89E8D9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D2DE25-E5A9-B19C-213E-E8BE02CC54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FBB446-752C-2680-3AB6-F0A67E4141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2756834-24E9-0865-3FC6-7FA39D5AE8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2933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41CAD3-F60E-A1BC-E025-F462B76129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12C9116-20C8-0A8B-BB9F-7A7501A9AFE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4279571-E3E7-1666-2387-117CFADE34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01C75C9-33A2-8C1B-B497-C3715597BB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AABA2-2E8D-F479-549C-D512F264A4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2659B3-583B-A2F6-FD70-726AA08AA1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38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974F6B-FC44-9626-91E0-065C54EBC0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1A91638-9C26-1B30-61CB-8A52027440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337EBB-54AD-39B7-87C3-31CB973EA2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B43427-139C-54C1-C6D8-9EE32E2F9EE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1A5CAEA-D07E-5AE5-B5E0-AC5F2308590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6D8D4BE-0E47-D70C-BEC1-EF48EECE26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AEF4D0F-A38F-8BF3-FBC1-B5D86A3F92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841CEBC-02B5-C8D2-CE0E-A3A5F3843D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68932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858757-11AE-14EA-CD8B-B30FCAD055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DA0F580-ADD0-2D82-78AB-EBFADE4D91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6058579-6EBD-4F0B-771D-B335B41D04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EEAF1DE-6441-CE48-A42A-B4DF95EE80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02889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57BCE72-B617-2B49-13F6-3BD9A61478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36941DD-5830-6513-E237-450C58D5A0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265C965-AAFB-5977-8EAD-0F51AB794E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52093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82052A-52BB-5070-500A-5B66347A0D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B1160E-8AF2-631F-FAC9-58BD2B1F35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9729838-4D9D-39A3-7FDB-B546CFFD6E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6A2C70C-65A8-9370-A083-B4521EED64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A835544-CB58-2FA3-99BA-12D076921D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9E00FC5-289A-6C6C-0813-3C8E96ABFC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6006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8C0327-B865-67DE-BBDA-FB1EBD5479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B627C84-2135-B126-49F8-A36AB4E24DD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27919DA-7461-DA43-9AD0-9E9732ADDD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CB1A835-79F9-69DA-4592-55BD5C78FC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965E20-FEB6-DDDE-8931-BF8AE12C03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DAC42C7-06E8-000F-249E-67DCA2F916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80538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DF68BC5-5C6C-380D-DA0D-DC0E67FDDD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712AB9-4147-CC8E-1334-D5F611F82F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FF5E99-FE02-9237-33F2-80808711398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9BF5C3-87CC-4381-A0F1-046AF6A8A831}" type="datetimeFigureOut">
              <a:rPr lang="en-US" smtClean="0"/>
              <a:t>3/28/2023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061606-E693-5D15-C70E-A59AD3A5AE6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16DE7-D487-22D4-C4AD-91E059EEEBF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604DE-CC72-42E1-A3CF-D3279919FF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3317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15B3FC6D-89AB-9C7F-7BCB-5D30BFA35D21}"/>
              </a:ext>
            </a:extLst>
          </p:cNvPr>
          <p:cNvSpPr/>
          <p:nvPr/>
        </p:nvSpPr>
        <p:spPr>
          <a:xfrm flipH="1">
            <a:off x="1413164" y="1574801"/>
            <a:ext cx="1902691" cy="124229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u-HU" dirty="0"/>
              <a:t>Flip horizontal</a:t>
            </a:r>
            <a:endParaRPr lang="en-US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DBBD5EBC-8DBF-CD01-8299-E280CC7DB683}"/>
              </a:ext>
            </a:extLst>
          </p:cNvPr>
          <p:cNvCxnSpPr>
            <a:cxnSpLocks/>
            <a:stCxn id="4" idx="1"/>
          </p:cNvCxnSpPr>
          <p:nvPr/>
        </p:nvCxnSpPr>
        <p:spPr>
          <a:xfrm flipV="1">
            <a:off x="3315855" y="1008668"/>
            <a:ext cx="2710873" cy="11872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>
            <a:extLst>
              <a:ext uri="{FF2B5EF4-FFF2-40B4-BE49-F238E27FC236}">
                <a16:creationId xmlns:a16="http://schemas.microsoft.com/office/drawing/2014/main" id="{8D4CDA9A-41FE-61DA-9661-995D1DEB937F}"/>
              </a:ext>
            </a:extLst>
          </p:cNvPr>
          <p:cNvSpPr/>
          <p:nvPr/>
        </p:nvSpPr>
        <p:spPr>
          <a:xfrm flipV="1">
            <a:off x="8876147" y="1574801"/>
            <a:ext cx="1902691" cy="124229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u-HU" dirty="0"/>
              <a:t>Flip vertical</a:t>
            </a:r>
            <a:endParaRPr lang="en-US" dirty="0"/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5E939C2F-F522-8DF4-3697-AD6DA6635090}"/>
              </a:ext>
            </a:extLst>
          </p:cNvPr>
          <p:cNvCxnSpPr>
            <a:cxnSpLocks/>
            <a:endCxn id="7" idx="1"/>
          </p:cNvCxnSpPr>
          <p:nvPr/>
        </p:nvCxnSpPr>
        <p:spPr>
          <a:xfrm>
            <a:off x="6165273" y="1008668"/>
            <a:ext cx="2710874" cy="11872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274816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4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14</cp:revision>
  <dcterms:created xsi:type="dcterms:W3CDTF">2023-03-28T13:11:41Z</dcterms:created>
  <dcterms:modified xsi:type="dcterms:W3CDTF">2023-03-28T13:38:25Z</dcterms:modified>
</cp:coreProperties>
</file>

<file path=docProps/thumbnail.jpeg>
</file>